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1544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4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8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2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9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7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5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81E0-BAD1-464E-BF5F-3C81529C9E4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1973-9D03-42A7-9B2C-4442021A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2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286470"/>
            <a:ext cx="42386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Mrs. Hebron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138100"/>
            <a:ext cx="243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I am so excited to be your child’s 2</a:t>
            </a:r>
            <a:r>
              <a:rPr lang="en-US" sz="1200" b="1" baseline="30000" dirty="0">
                <a:latin typeface="Century Gothic" panose="020B0502020202020204" pitchFamily="34" charset="0"/>
              </a:rPr>
              <a:t>nd</a:t>
            </a:r>
            <a:r>
              <a:rPr lang="en-US" sz="1200" b="1" dirty="0">
                <a:latin typeface="Century Gothic" panose="020B0502020202020204" pitchFamily="34" charset="0"/>
              </a:rPr>
              <a:t> grade teacher. It’s going to be an awesome year full of new friends and new adventures. This is my 15</a:t>
            </a:r>
            <a:r>
              <a:rPr lang="en-US" sz="1200" b="1" baseline="30000" dirty="0">
                <a:latin typeface="Century Gothic" panose="020B0502020202020204" pitchFamily="34" charset="0"/>
              </a:rPr>
              <a:t>th</a:t>
            </a:r>
            <a:r>
              <a:rPr lang="en-US" sz="1200" b="1" dirty="0">
                <a:latin typeface="Century Gothic" panose="020B0502020202020204" pitchFamily="34" charset="0"/>
              </a:rPr>
              <a:t> year teaching at Herzog </a:t>
            </a:r>
            <a:r>
              <a:rPr lang="en-US" sz="1200" b="1" dirty="0" smtClean="0">
                <a:latin typeface="Century Gothic" panose="020B0502020202020204" pitchFamily="34" charset="0"/>
              </a:rPr>
              <a:t>Academy. </a:t>
            </a:r>
          </a:p>
          <a:p>
            <a:r>
              <a:rPr lang="en-US" sz="1200" b="1" dirty="0" smtClean="0">
                <a:latin typeface="Century Gothic" panose="020B0502020202020204" pitchFamily="34" charset="0"/>
              </a:rPr>
              <a:t>Your child is cared for and valued. I love seeing children excited about learning. Learning will be fun and sometimes challenging. I believe we can rise to the challenge and be successful!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6238" y="3385318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entury Gothic" panose="020B0502020202020204" pitchFamily="34" charset="0"/>
              </a:rPr>
              <a:t>314-385-2212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entury Gothic" panose="020B0502020202020204" pitchFamily="34" charset="0"/>
              </a:rPr>
              <a:t>Class Dojo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entury Gothic" panose="020B0502020202020204" pitchFamily="34" charset="0"/>
              </a:rPr>
              <a:t>yvette.hebron@slps.org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7935" y="5715000"/>
            <a:ext cx="24342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BOOK</a:t>
            </a:r>
          </a:p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The Talking Eggs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AUTHOR</a:t>
            </a:r>
          </a:p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Patricia </a:t>
            </a:r>
            <a:r>
              <a:rPr lang="en-US" sz="1200" dirty="0" err="1" smtClean="0">
                <a:latin typeface="Century Gothic" panose="020B0502020202020204" pitchFamily="34" charset="0"/>
              </a:rPr>
              <a:t>McKissack</a:t>
            </a:r>
            <a:endParaRPr lang="en-US" sz="1200" dirty="0" smtClean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COLOR</a:t>
            </a:r>
          </a:p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Blue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SPORT</a:t>
            </a:r>
          </a:p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Volleyball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 smtClean="0">
                <a:latin typeface="Century Gothic" panose="020B0502020202020204" pitchFamily="34" charset="0"/>
              </a:rPr>
              <a:t>FOOD</a:t>
            </a:r>
          </a:p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Ice cream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7467600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Century Gothic" panose="020B0502020202020204" pitchFamily="34" charset="0"/>
              </a:rPr>
              <a:t>Saint Louis Public Schools </a:t>
            </a:r>
            <a:r>
              <a:rPr lang="en-US" sz="1200" b="1" dirty="0" smtClean="0">
                <a:latin typeface="Century Gothic" panose="020B0502020202020204" pitchFamily="34" charset="0"/>
              </a:rPr>
              <a:t>Gra</a:t>
            </a:r>
            <a:r>
              <a:rPr lang="en-US" sz="1200" b="1" dirty="0" smtClean="0">
                <a:latin typeface="Century Gothic" panose="020B0502020202020204" pitchFamily="34" charset="0"/>
              </a:rPr>
              <a:t>duate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Century Gothic" panose="020B0502020202020204" pitchFamily="34" charset="0"/>
              </a:rPr>
              <a:t>Bachelors in Education – Harris-Stowe State University </a:t>
            </a:r>
            <a:endParaRPr lang="en-US" sz="1200" b="1" dirty="0" smtClean="0">
              <a:latin typeface="Century Gothic" panose="020B0502020202020204" pitchFamily="34" charset="0"/>
            </a:endParaRPr>
          </a:p>
          <a:p>
            <a:endParaRPr lang="en-US" sz="1200" b="1" dirty="0">
              <a:latin typeface="Century Gothic" panose="020B0502020202020204" pitchFamily="34" charset="0"/>
            </a:endParaRPr>
          </a:p>
        </p:txBody>
      </p:sp>
      <p:sp>
        <p:nvSpPr>
          <p:cNvPr id="11" name="AutoShape 6" descr="H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76800" y="533400"/>
            <a:ext cx="13716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57200"/>
            <a:ext cx="1371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5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106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Shana</dc:creator>
  <cp:lastModifiedBy>Hebron, Yvette J.</cp:lastModifiedBy>
  <cp:revision>11</cp:revision>
  <dcterms:created xsi:type="dcterms:W3CDTF">2017-07-02T15:57:11Z</dcterms:created>
  <dcterms:modified xsi:type="dcterms:W3CDTF">2021-08-16T00:44:13Z</dcterms:modified>
</cp:coreProperties>
</file>